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62" d="100"/>
          <a:sy n="62" d="100"/>
        </p:scale>
        <p:origin x="23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47283D-6408-4367-9F37-7581DBF02BE8}"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95846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7283D-6408-4367-9F37-7581DBF02BE8}"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3775076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7283D-6408-4367-9F37-7581DBF02BE8}"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412107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7283D-6408-4367-9F37-7581DBF02BE8}"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279785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47283D-6408-4367-9F37-7581DBF02BE8}"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124675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47283D-6408-4367-9F37-7581DBF02BE8}"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43951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47283D-6408-4367-9F37-7581DBF02BE8}" type="datetimeFigureOut">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385175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7283D-6408-4367-9F37-7581DBF02BE8}" type="datetimeFigureOut">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112288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7283D-6408-4367-9F37-7581DBF02BE8}" type="datetimeFigureOut">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403411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847283D-6408-4367-9F37-7581DBF02BE8}"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3901862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847283D-6408-4367-9F37-7581DBF02BE8}"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25F51-BB1A-4533-8BEE-4E9CE8A9B356}" type="slidenum">
              <a:rPr lang="en-US" smtClean="0"/>
              <a:t>‹#›</a:t>
            </a:fld>
            <a:endParaRPr lang="en-US"/>
          </a:p>
        </p:txBody>
      </p:sp>
    </p:spTree>
    <p:extLst>
      <p:ext uri="{BB962C8B-B14F-4D97-AF65-F5344CB8AC3E}">
        <p14:creationId xmlns:p14="http://schemas.microsoft.com/office/powerpoint/2010/main" val="137908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847283D-6408-4367-9F37-7581DBF02BE8}" type="datetimeFigureOut">
              <a:rPr lang="en-US" smtClean="0"/>
              <a:t>5/6/2022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C125F51-BB1A-4533-8BEE-4E9CE8A9B356}" type="slidenum">
              <a:rPr lang="en-US" smtClean="0"/>
              <a:t>‹#›</a:t>
            </a:fld>
            <a:endParaRPr lang="en-US"/>
          </a:p>
        </p:txBody>
      </p:sp>
    </p:spTree>
    <p:extLst>
      <p:ext uri="{BB962C8B-B14F-4D97-AF65-F5344CB8AC3E}">
        <p14:creationId xmlns:p14="http://schemas.microsoft.com/office/powerpoint/2010/main" val="1142172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microsoft.com/office/2007/relationships/hdphoto" Target="../media/hdphoto1.wdp"/><Relationship Id="rId7" Type="http://schemas.microsoft.com/office/2007/relationships/hdphoto" Target="../media/hdphoto2.wdp"/><Relationship Id="rId12" Type="http://schemas.openxmlformats.org/officeDocument/2006/relationships/image" Target="../media/image9.png"/><Relationship Id="rId2" Type="http://schemas.openxmlformats.org/officeDocument/2006/relationships/image" Target="../media/image1.png"/><Relationship Id="rId16"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8.jp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6274" y="14585"/>
            <a:ext cx="5984459" cy="1754326"/>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rPr>
              <a:t>Emergency Services</a:t>
            </a:r>
            <a:r>
              <a:rPr lang="en-US" sz="5400" b="1" cap="none" spc="0"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rPr>
              <a:t> </a:t>
            </a:r>
          </a:p>
          <a:p>
            <a:pPr algn="ctr"/>
            <a:r>
              <a:rPr lang="en-US" sz="5400" b="1"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rPr>
              <a:t>Resource</a:t>
            </a:r>
            <a:r>
              <a:rPr lang="en-US" sz="5400" b="1" cap="none" spc="0"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rPr>
              <a:t> Fair</a:t>
            </a: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1275" y="1053120"/>
            <a:ext cx="2111055" cy="2376237"/>
          </a:xfrm>
          <a:prstGeom prst="rect">
            <a:avLst/>
          </a:prstGeom>
        </p:spPr>
      </p:pic>
      <p:sp>
        <p:nvSpPr>
          <p:cNvPr id="6" name="AutoShape 2" descr="DORCHESTER COUNTY SHERIFF'S OFFIC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News | Humanities Found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8421" y="7352733"/>
            <a:ext cx="1340510" cy="134051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C Works - Bringing Employers and Job Seekers Together | Upper Savannah SC  Works Syste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7265" y="7525919"/>
            <a:ext cx="2680512" cy="95158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CDNR to hold courtesy boat inspections during the Labor Day holiday weekend"/>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3571" b="92411" l="9851" r="89851"/>
                    </a14:imgEffect>
                  </a14:imgLayer>
                </a14:imgProps>
              </a:ext>
              <a:ext uri="{28A0092B-C50C-407E-A947-70E740481C1C}">
                <a14:useLocalDpi xmlns:a14="http://schemas.microsoft.com/office/drawing/2010/main" val="0"/>
              </a:ext>
            </a:extLst>
          </a:blip>
          <a:srcRect/>
          <a:stretch>
            <a:fillRect/>
          </a:stretch>
        </p:blipFill>
        <p:spPr bwMode="auto">
          <a:xfrm>
            <a:off x="5636080" y="8524187"/>
            <a:ext cx="2352803" cy="157321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5575" y="3483798"/>
            <a:ext cx="7421628" cy="3793346"/>
          </a:xfrm>
          <a:prstGeom prst="rect">
            <a:avLst/>
          </a:prstGeom>
          <a:noFill/>
        </p:spPr>
        <p:txBody>
          <a:bodyPr wrap="square" rtlCol="0">
            <a:spAutoFit/>
          </a:bodyPr>
          <a:lstStyle/>
          <a:p>
            <a:pPr algn="just" fontAlgn="base"/>
            <a:r>
              <a:rPr lang="en-US" sz="1850" b="1" dirty="0"/>
              <a:t>A Resource Fair to meet your local Public Safety agencies and programs! Meet with us and learn more! This is not only about keeping you and your family safe, but your community safe as well. There will be great information,  music, and fun! </a:t>
            </a:r>
          </a:p>
          <a:p>
            <a:pPr algn="just" fontAlgn="base"/>
            <a:endParaRPr lang="en-US" sz="1850" b="1" dirty="0"/>
          </a:p>
          <a:p>
            <a:pPr algn="just" fontAlgn="base"/>
            <a:r>
              <a:rPr lang="en-US" sz="1850" b="1" dirty="0"/>
              <a:t>Participating agencies include: Charleston County Sheriff’s Office, Charleston County Auditor and Treasurer, Ombudsman, Human Resources Department, Volunteer Rescue, and Emergency Management Department. Also, S. C. DNR, Charleston Dorchester Mental Health Center, Humanities Foundation, Father to Father, Coastal Crisis Chaplaincy, and more!</a:t>
            </a:r>
          </a:p>
          <a:p>
            <a:pPr algn="just" fontAlgn="base"/>
            <a:endParaRPr lang="en-US" sz="1850" b="1" dirty="0"/>
          </a:p>
          <a:p>
            <a:pPr algn="just" fontAlgn="base"/>
            <a:r>
              <a:rPr lang="en-US" sz="1850" b="1" dirty="0"/>
              <a:t>We will see you there!</a:t>
            </a:r>
          </a:p>
        </p:txBody>
      </p:sp>
      <p:sp>
        <p:nvSpPr>
          <p:cNvPr id="15" name="TextBox 14"/>
          <p:cNvSpPr txBox="1"/>
          <p:nvPr/>
        </p:nvSpPr>
        <p:spPr>
          <a:xfrm>
            <a:off x="1322283" y="1761801"/>
            <a:ext cx="5115093" cy="1815882"/>
          </a:xfrm>
          <a:prstGeom prst="rect">
            <a:avLst/>
          </a:prstGeom>
          <a:noFill/>
        </p:spPr>
        <p:txBody>
          <a:bodyPr wrap="square" rtlCol="0">
            <a:spAutoFit/>
          </a:bodyPr>
          <a:lstStyle/>
          <a:p>
            <a:pPr algn="ctr" fontAlgn="base"/>
            <a:r>
              <a:rPr lang="en-US" sz="3200" b="1" dirty="0"/>
              <a:t>Saturday, May 21, 2022 </a:t>
            </a:r>
          </a:p>
          <a:p>
            <a:pPr algn="ctr" fontAlgn="base"/>
            <a:r>
              <a:rPr lang="en-US" sz="3200" b="1" dirty="0"/>
              <a:t>10 AM – 1PM</a:t>
            </a:r>
          </a:p>
          <a:p>
            <a:pPr algn="ctr" fontAlgn="base"/>
            <a:r>
              <a:rPr lang="en-US" sz="2400" b="1" dirty="0"/>
              <a:t>Town of Awendaw Municipal Park</a:t>
            </a:r>
          </a:p>
          <a:p>
            <a:pPr algn="ctr" fontAlgn="base"/>
            <a:r>
              <a:rPr lang="en-US" sz="2400" b="1" dirty="0"/>
              <a:t>(7900 </a:t>
            </a:r>
            <a:r>
              <a:rPr lang="en-US" sz="2400" b="1" dirty="0" err="1"/>
              <a:t>Doar</a:t>
            </a:r>
            <a:r>
              <a:rPr lang="en-US" sz="2400" b="1" dirty="0"/>
              <a:t> Road</a:t>
            </a:r>
            <a:r>
              <a:rPr lang="en-US" b="1" dirty="0"/>
              <a:t>, </a:t>
            </a:r>
            <a:r>
              <a:rPr lang="en-US" sz="2400" b="1" dirty="0"/>
              <a:t>Awendaw)</a:t>
            </a: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39011" y="8717593"/>
            <a:ext cx="1329690" cy="1268854"/>
          </a:xfrm>
          <a:prstGeom prst="rect">
            <a:avLst/>
          </a:prstGeom>
        </p:spPr>
      </p:pic>
      <p:pic>
        <p:nvPicPr>
          <p:cNvPr id="17" name="Picture 16"/>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636080" y="1053120"/>
            <a:ext cx="2111055" cy="2376237"/>
          </a:xfrm>
          <a:prstGeom prst="rect">
            <a:avLst/>
          </a:prstGeom>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28845" y="8620756"/>
            <a:ext cx="1523190" cy="1318596"/>
          </a:xfrm>
          <a:prstGeom prst="rect">
            <a:avLst/>
          </a:prstGeom>
        </p:spPr>
      </p:pic>
      <p:pic>
        <p:nvPicPr>
          <p:cNvPr id="9" name="Pictur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99738" y="7559679"/>
            <a:ext cx="1361692" cy="939637"/>
          </a:xfrm>
          <a:prstGeom prst="rect">
            <a:avLst/>
          </a:prstGeom>
        </p:spPr>
      </p:pic>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52036" y="8670498"/>
            <a:ext cx="1439601" cy="1268854"/>
          </a:xfrm>
          <a:prstGeom prst="rect">
            <a:avLst/>
          </a:prstGeom>
        </p:spPr>
      </p:pic>
      <p:pic>
        <p:nvPicPr>
          <p:cNvPr id="11" name="Pictur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462870" y="7629791"/>
            <a:ext cx="2114333" cy="807289"/>
          </a:xfrm>
          <a:prstGeom prst="rect">
            <a:avLst/>
          </a:prstGeom>
        </p:spPr>
      </p:pic>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44308" y="6527505"/>
            <a:ext cx="2358710" cy="998414"/>
          </a:xfrm>
          <a:prstGeom prst="rect">
            <a:avLst/>
          </a:prstGeom>
        </p:spPr>
      </p:pic>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54205" y="8693243"/>
            <a:ext cx="1191305" cy="1342802"/>
          </a:xfrm>
          <a:prstGeom prst="rect">
            <a:avLst/>
          </a:prstGeom>
        </p:spPr>
      </p:pic>
      <p:pic>
        <p:nvPicPr>
          <p:cNvPr id="16" name="Picture 15"/>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415278" y="6563977"/>
            <a:ext cx="1066667" cy="809524"/>
          </a:xfrm>
          <a:prstGeom prst="rect">
            <a:avLst/>
          </a:prstGeom>
        </p:spPr>
      </p:pic>
      <p:pic>
        <p:nvPicPr>
          <p:cNvPr id="18" name="Picture 1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757690" y="6471038"/>
            <a:ext cx="1581894" cy="1180381"/>
          </a:xfrm>
          <a:prstGeom prst="rect">
            <a:avLst/>
          </a:prstGeom>
        </p:spPr>
      </p:pic>
    </p:spTree>
    <p:extLst>
      <p:ext uri="{BB962C8B-B14F-4D97-AF65-F5344CB8AC3E}">
        <p14:creationId xmlns:p14="http://schemas.microsoft.com/office/powerpoint/2010/main" val="7650030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1891</TotalTime>
  <Words>139</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Charleston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Alessandra Conkey</dc:creator>
  <cp:lastModifiedBy>Town of Awendaw</cp:lastModifiedBy>
  <cp:revision>19</cp:revision>
  <cp:lastPrinted>2022-05-05T21:38:52Z</cp:lastPrinted>
  <dcterms:created xsi:type="dcterms:W3CDTF">2022-04-06T13:38:00Z</dcterms:created>
  <dcterms:modified xsi:type="dcterms:W3CDTF">2022-05-06T15:53:35Z</dcterms:modified>
</cp:coreProperties>
</file>